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  <p:sldId id="281" r:id="rId26"/>
    <p:sldId id="282" r:id="rId27"/>
    <p:sldId id="283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08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543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5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03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80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948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755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488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369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2038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03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70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96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4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872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479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854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1601-E5CE-4511-BAC1-32C1095F82B3}" type="datetimeFigureOut">
              <a:rPr lang="fi-FI" smtClean="0"/>
              <a:t>20.4.2017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B483C6B-865D-4EEA-90DB-F835C8672C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65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Äidinkielen 5. kurssilaisten kirjavinkkejä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sz="4000" dirty="0" smtClean="0"/>
              <a:t>Kirjan ja ruusun päivänä 2017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77422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kirjasampo.fi/sites/default/files/styles/medium/public/kulsa_cache/images/media.onki.fi/9/1/2/saha/kirjasampo/0_-4676324217781129172.jpg?itok=9Lfud55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63536"/>
            <a:ext cx="3895725" cy="59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7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87612" y="8636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Romaani oli mielenkiintoinen ja juoni hyvä, sillä siinä oli kohtia jotka jäivät mietityttämään.</a:t>
            </a:r>
          </a:p>
          <a:p>
            <a:pPr marL="0" indent="0">
              <a:buNone/>
            </a:pPr>
            <a:r>
              <a:rPr lang="fi-FI" sz="4000" dirty="0" smtClean="0"/>
              <a:t>Suosittelen tätä kaikille, jotka lukevat mielellään trillereitä ja pohtivat omia ratkaisuja aukkokohtiin.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219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uvahaun tulos haulle äitejä ja poik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4" y="427036"/>
            <a:ext cx="3895726" cy="610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51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71712" y="6985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Suosittelen </a:t>
            </a:r>
            <a:r>
              <a:rPr lang="fi-FI" sz="4000" dirty="0" err="1" smtClean="0"/>
              <a:t>Calm</a:t>
            </a:r>
            <a:r>
              <a:rPr lang="fi-FI" sz="4000" dirty="0" smtClean="0"/>
              <a:t> </a:t>
            </a:r>
            <a:r>
              <a:rPr lang="fi-FI" sz="4000" dirty="0" err="1" smtClean="0"/>
              <a:t>Tóibín</a:t>
            </a:r>
            <a:r>
              <a:rPr lang="fi-FI" sz="4000" dirty="0" smtClean="0"/>
              <a:t> ”Äitejä ja poikia” novellikokoelmaa.</a:t>
            </a:r>
          </a:p>
          <a:p>
            <a:pPr marL="0" indent="0">
              <a:buNone/>
            </a:pPr>
            <a:r>
              <a:rPr lang="fi-FI" sz="4000" dirty="0" smtClean="0"/>
              <a:t>Kirjassa on oivia novelleja </a:t>
            </a:r>
            <a:r>
              <a:rPr lang="fi-FI" sz="4000" dirty="0"/>
              <a:t>ä</a:t>
            </a:r>
            <a:r>
              <a:rPr lang="fi-FI" sz="4000" dirty="0" smtClean="0"/>
              <a:t>itien ja poikien suhteista. Niitä on kuvattu äitien ja poikien näkökulmasta.</a:t>
            </a:r>
          </a:p>
          <a:p>
            <a:pPr marL="0" indent="0">
              <a:buNone/>
            </a:pP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HUOM! Varaudu siihen ettei kaikki ole kukkia ja hattaraa!!!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9836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uvahaun tulos haulle khaled hosseini ja vuoret kaikuiv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" r="3968" b="2120"/>
          <a:stretch/>
        </p:blipFill>
        <p:spPr bwMode="auto">
          <a:xfrm>
            <a:off x="3597275" y="292100"/>
            <a:ext cx="3971925" cy="631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63812" y="13843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smtClean="0"/>
              <a:t>Pidin kirjasta, sillä  vaikka siinä oli paljon henkilöitä. </a:t>
            </a:r>
            <a:r>
              <a:rPr lang="fi-FI" sz="4000" dirty="0"/>
              <a:t>S</a:t>
            </a:r>
            <a:r>
              <a:rPr lang="fi-FI" sz="4000" dirty="0" smtClean="0"/>
              <a:t>iitä sai paljon irti erilaisesta elämästä eri puolilla maailmaa, kunhan vain jaksoi keskittyä, sillä sitä tämä kirja vaatii.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2247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leijapoika khaled hosse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7" y="292100"/>
            <a:ext cx="386229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3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6212" y="7747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Aluksi oli vähän ennakkoluuloja kirjasta, vähän epätavallinen valinta itselle, mutta teos oli tosi hyvä!</a:t>
            </a:r>
          </a:p>
          <a:p>
            <a:pPr marL="0" indent="0">
              <a:buNone/>
            </a:pPr>
            <a:r>
              <a:rPr lang="fi-FI" sz="4000" dirty="0" smtClean="0"/>
              <a:t>Helppolukuinen, vaikka aihe ja tarina olivat aika raskaita.</a:t>
            </a:r>
          </a:p>
          <a:p>
            <a:pPr marL="0" indent="0">
              <a:buNone/>
            </a:pPr>
            <a:r>
              <a:rPr lang="fi-FI" sz="4000" dirty="0" smtClean="0"/>
              <a:t>Voisin ajatella lukevani uudelleen.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893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haun tulos haulle xinran kiinan kadotetut tyttär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3106" r="4881" b="3727"/>
          <a:stretch/>
        </p:blipFill>
        <p:spPr bwMode="auto">
          <a:xfrm>
            <a:off x="3619501" y="317500"/>
            <a:ext cx="3913576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3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38412" y="6985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Kirja kertoo kiinalaisten äitien ja heidän tyttäriensä karuista ja traagisista kohtaloista.</a:t>
            </a:r>
          </a:p>
          <a:p>
            <a:pPr marL="0" indent="0">
              <a:buNone/>
            </a:pPr>
            <a:r>
              <a:rPr lang="fi-FI" sz="4000" dirty="0" smtClean="0"/>
              <a:t>Se on kuitenkin kaunis kuvaus äidinrakkaudesta.</a:t>
            </a:r>
          </a:p>
          <a:p>
            <a:pPr marL="0" indent="0">
              <a:buNone/>
            </a:pPr>
            <a:r>
              <a:rPr lang="fi-FI" sz="4000" dirty="0" smtClean="0"/>
              <a:t>Kirja on koukuttava ja helppolukuinen, ja varmasti silmiä avartava.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8163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uhat loistavaa aurinko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6" y="220061"/>
            <a:ext cx="3844924" cy="643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74525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Hakekaa kätil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61962"/>
            <a:ext cx="4192776" cy="597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25712" y="13208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smtClean="0"/>
              <a:t>Teos oli todella mielenkiintoinen varsinkin, jos on kiinnostunut sosiaali- ja terveysalasta. Kirjan lukeminen on varmasti silmiä avaava kokemus.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9396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herran tarhurit atw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1" y="211390"/>
            <a:ext cx="4127500" cy="649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9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98712" y="5461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Kirja on </a:t>
            </a:r>
            <a:r>
              <a:rPr lang="fi-FI" sz="4000" dirty="0" err="1" smtClean="0"/>
              <a:t>dystopiaromaani</a:t>
            </a:r>
            <a:r>
              <a:rPr lang="fi-FI" sz="4000" dirty="0" smtClean="0"/>
              <a:t>, jossa on paljon uskonnollisia aiheita. Se ei saata aueta, ellei ole tietoa uskonnollisista asioista.</a:t>
            </a:r>
          </a:p>
          <a:p>
            <a:pPr marL="0" indent="0">
              <a:buNone/>
            </a:pPr>
            <a:r>
              <a:rPr lang="fi-FI" sz="4000" dirty="0" smtClean="0"/>
              <a:t>Vaikka kirjassa on viitataan uskontoon, ei se kuitenkaan ole kovinkaan uskonnollinen sisällöltään vaan keskittyy enemmän sen yhteiskuntaan ja henkilöhahmoihin.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28674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38" y="139700"/>
            <a:ext cx="3874992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082800" y="165100"/>
            <a:ext cx="9269412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Positiivinen pelastustarina syöpään sairastuneesta kuusikymppisestä miehestä, joka löytää elämänilonsa lähentyessään perheensä kanssa.</a:t>
            </a:r>
          </a:p>
          <a:p>
            <a:pPr marL="0" indent="0">
              <a:buNone/>
            </a:pPr>
            <a:r>
              <a:rPr lang="fi-FI" sz="4000" dirty="0" smtClean="0"/>
              <a:t>Kirjassa on aika paljon henkilöitä, mutta kun kirjaa lukee aina reilun pätkän kerrallaan kaikki selkenee kirjan henkilöistä heidän välisiin suhteisiinsa.</a:t>
            </a:r>
          </a:p>
          <a:p>
            <a:pPr marL="0" indent="0">
              <a:buNone/>
            </a:pPr>
            <a:r>
              <a:rPr lang="fi-FI" sz="4000" dirty="0" smtClean="0"/>
              <a:t>Suosittelen!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42153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999" y="393700"/>
            <a:ext cx="4013201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651000" y="228600"/>
            <a:ext cx="11036300" cy="3015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dirty="0" err="1" smtClean="0"/>
              <a:t>Akhilleen</a:t>
            </a:r>
            <a:r>
              <a:rPr lang="fi-FI" sz="3600" dirty="0" smtClean="0"/>
              <a:t> laulu kertoo kahdesta pojasta joiden ystävyys kehittyy syväksi rakkaudeksi. Perustuu kreikkalaiseen mytologiaan hahmoja ja tapahtumia myöten. Sijoittuu Troijan sodan aikoihin. </a:t>
            </a:r>
            <a:r>
              <a:rPr lang="fi-FI" sz="3600" dirty="0" err="1" smtClean="0"/>
              <a:t>Partokles</a:t>
            </a:r>
            <a:r>
              <a:rPr lang="fi-FI" sz="3600" dirty="0" smtClean="0"/>
              <a:t> on karkotettu prinssi, joka ei tavannut kenenkään odotuksia. </a:t>
            </a:r>
            <a:r>
              <a:rPr lang="fi-FI" sz="3600" dirty="0" err="1" smtClean="0"/>
              <a:t>Akhilleus</a:t>
            </a:r>
            <a:r>
              <a:rPr lang="fi-FI" sz="3600" dirty="0" smtClean="0"/>
              <a:t> on jumalattaren poika, jolle ennustettu suurta kunniaa.</a:t>
            </a:r>
          </a:p>
          <a:p>
            <a:pPr marL="0" indent="0">
              <a:buNone/>
            </a:pPr>
            <a:r>
              <a:rPr lang="fi-FI" sz="3600" dirty="0" smtClean="0"/>
              <a:t>Tarina on traaginen, mutta kaunis ja tunteita herättelevä.</a:t>
            </a:r>
          </a:p>
          <a:p>
            <a:pPr marL="0" indent="0">
              <a:buNone/>
            </a:pPr>
            <a:r>
              <a:rPr lang="fi-FI" sz="3600" dirty="0" smtClean="0"/>
              <a:t>Suosittelen!</a:t>
            </a:r>
          </a:p>
          <a:p>
            <a:pPr marL="0" indent="0">
              <a:buNone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783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0" y="317501"/>
            <a:ext cx="3812685" cy="623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5800" y="355600"/>
            <a:ext cx="10450512" cy="52635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3600" dirty="0" smtClean="0"/>
              <a:t>Suosittelen Arthur Goldenin Geishan muistelmia, koska kirja on valtavan kaunis.</a:t>
            </a:r>
          </a:p>
          <a:p>
            <a:pPr marL="0" indent="0">
              <a:buNone/>
            </a:pPr>
            <a:r>
              <a:rPr lang="fi-FI" sz="3600" dirty="0" smtClean="0"/>
              <a:t>Sen kuvaama ympäristö ja tapahtumat ovat yksityiskohtaisesti kuvailtuja. Kirjaan voi uppoutua kuin itse eläisi tapahtumat siinä ajassa.</a:t>
            </a:r>
          </a:p>
          <a:p>
            <a:pPr marL="0" indent="0">
              <a:buNone/>
            </a:pPr>
            <a:r>
              <a:rPr lang="fi-FI" sz="3600" dirty="0" smtClean="0"/>
              <a:t>Juoni on monipuolinen ja kiinnostava. Päähenkilö on samaistuttava ja käyttää kaunista kieltä.</a:t>
            </a:r>
          </a:p>
          <a:p>
            <a:pPr marL="0" indent="0">
              <a:buNone/>
            </a:pPr>
            <a:r>
              <a:rPr lang="fi-FI" sz="3600" dirty="0" smtClean="0"/>
              <a:t>Kirja oli upea lukukokemus.</a:t>
            </a: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9375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isällön paikkamerkki 12"/>
          <p:cNvSpPr>
            <a:spLocks noGrp="1"/>
          </p:cNvSpPr>
          <p:nvPr>
            <p:ph idx="1"/>
          </p:nvPr>
        </p:nvSpPr>
        <p:spPr>
          <a:xfrm>
            <a:off x="2462212" y="5461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/>
              <a:t>Kirja kertoi hyvin erilaisesta elinympäristöstä, mistä me länsimaalaiset emme osaa kuvitella.</a:t>
            </a:r>
          </a:p>
          <a:p>
            <a:pPr marL="0" indent="0">
              <a:buNone/>
            </a:pPr>
            <a:r>
              <a:rPr lang="fi-FI" sz="4000" dirty="0"/>
              <a:t>Tarkka kuvaus naisen elämästä Afganistanissa sekä sodan seurauksista. </a:t>
            </a:r>
          </a:p>
          <a:p>
            <a:pPr marL="0" indent="0">
              <a:buNone/>
            </a:pPr>
            <a:r>
              <a:rPr lang="fi-FI" sz="4000" dirty="0"/>
              <a:t>Suosittelen, jos erilainen kulttuuri </a:t>
            </a:r>
            <a:r>
              <a:rPr lang="fi-FI" sz="4000" dirty="0" smtClean="0"/>
              <a:t>kiinnostaa</a:t>
            </a:r>
            <a:r>
              <a:rPr lang="fi-FI" sz="4000" dirty="0"/>
              <a:t>.</a:t>
            </a:r>
          </a:p>
          <a:p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967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0" y="215899"/>
            <a:ext cx="3905494" cy="63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16212" y="7112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Suosittelen kirjaa niille, jotka ovat kiinnostuneet naisen asemasta eri maissa/kulttuureissa. </a:t>
            </a:r>
          </a:p>
          <a:p>
            <a:pPr marL="0" indent="0">
              <a:buNone/>
            </a:pPr>
            <a:r>
              <a:rPr lang="fi-FI" sz="4000" dirty="0" smtClean="0"/>
              <a:t>Jos täysin erilainen kulttuuri kiinnostaa on tämä hyvä kirja saada tietoa Lähi-idän kulttuurista. Riadin tytöt on ikään kuin Lähi-idän oma ’’sinkkuelämää’’.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1058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987" y="222249"/>
            <a:ext cx="4024313" cy="634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89212" y="12065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Kirja on hyvin erilainen verrattuna muihin kirjoihin joita olen lukenut. </a:t>
            </a:r>
            <a:endParaRPr lang="fi-FI" sz="4000" dirty="0"/>
          </a:p>
          <a:p>
            <a:pPr marL="0" indent="0">
              <a:buNone/>
            </a:pPr>
            <a:r>
              <a:rPr lang="fi-FI" sz="4000" dirty="0" smtClean="0"/>
              <a:t>Se on melko mielenkiintoinen sen vuoksi, että kirjassa pohditaan elämää ja erilaisten tapahtumien merkitystä.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25872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937" y="293337"/>
            <a:ext cx="3738563" cy="623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01912" y="10668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Suosittelen kirjaa pitkäjänteisille lukijoille, sillä se on pakko lukea tarkasti ymmärtääkseen, mitä tapahtuu. </a:t>
            </a:r>
          </a:p>
          <a:p>
            <a:pPr marL="0" indent="0">
              <a:buNone/>
            </a:pPr>
            <a:r>
              <a:rPr lang="fi-FI" sz="4000" dirty="0" smtClean="0"/>
              <a:t>Imre </a:t>
            </a:r>
            <a:r>
              <a:rPr lang="fi-FI" sz="4000" dirty="0" err="1" smtClean="0"/>
              <a:t>Kertészillä</a:t>
            </a:r>
            <a:r>
              <a:rPr lang="fi-FI" sz="4000" dirty="0" smtClean="0"/>
              <a:t> on myös hyviä muita romaaneja.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42232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uvahaun tulos haulle niccolo ammaniti taivaan ja ma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433651"/>
            <a:ext cx="37306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49512" y="6731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Kirja oli pitkä mutta jännittävä ja hyvä kuvaus nyky-Italiasta. Tapahtumat olivat melko raakoja,  enkä suosittele kirjaa herkimmille ihmisille.</a:t>
            </a:r>
          </a:p>
          <a:p>
            <a:pPr marL="0" indent="0">
              <a:buNone/>
            </a:pPr>
            <a:r>
              <a:rPr lang="fi-FI" sz="4000" dirty="0" smtClean="0"/>
              <a:t>Jos naapuritehtaan räksyttävän koiran ampuminen ei haittaa, kirja on todella mielenkiintoinen. 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4988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uvahaun tulos haulle andrei makine ranskalainen testamentt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6" t="5192" r="10880" b="6095"/>
          <a:stretch/>
        </p:blipFill>
        <p:spPr bwMode="auto">
          <a:xfrm>
            <a:off x="3873499" y="336657"/>
            <a:ext cx="3741653" cy="617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59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74912" y="5207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Runollisesti, Tunteellisesti ja Taiteellisesti</a:t>
            </a:r>
            <a:r>
              <a:rPr lang="fi-FI" sz="4000" dirty="0"/>
              <a:t> </a:t>
            </a:r>
            <a:r>
              <a:rPr lang="fi-FI" sz="4000" dirty="0" smtClean="0"/>
              <a:t>kirjoitettu kirja.</a:t>
            </a:r>
          </a:p>
          <a:p>
            <a:pPr marL="0" indent="0">
              <a:buNone/>
            </a:pPr>
            <a:r>
              <a:rPr lang="fi-FI" sz="4000" dirty="0" smtClean="0"/>
              <a:t>Ei saa pohtimaan keskeisiä teemoja, mutta saa syvällisen lukukokemuksen aikaan.</a:t>
            </a:r>
          </a:p>
          <a:p>
            <a:pPr marL="0" indent="0">
              <a:buNone/>
            </a:pPr>
            <a:r>
              <a:rPr lang="fi-FI" sz="4000" dirty="0" smtClean="0"/>
              <a:t>Suosittelen romantiikan, kaunokirjallisuudesta, runoudesta, historiasta ja eri kulttuureista kiinnostuneille.						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540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Kuvahaun tulos haulle i never promised you a rose garden joanne greenbe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10311" b="-1245"/>
          <a:stretch/>
        </p:blipFill>
        <p:spPr bwMode="auto">
          <a:xfrm>
            <a:off x="3975100" y="266700"/>
            <a:ext cx="4156075" cy="649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450" y="619125"/>
            <a:ext cx="3467100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386012" y="2921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Aluksi tylsä, mutta kirjan keskivaiheilla alkaa tapahtua.</a:t>
            </a:r>
          </a:p>
          <a:p>
            <a:pPr marL="0" indent="0">
              <a:buNone/>
            </a:pPr>
            <a:r>
              <a:rPr lang="fi-FI" sz="4000" dirty="0" smtClean="0"/>
              <a:t>Todella kiinnostava ja mielenkiintoinen toiseen maailmansotaan perustuva romaani kirjailijan omiin kokemuksiin perustuva.</a:t>
            </a:r>
          </a:p>
          <a:p>
            <a:pPr marL="0" indent="0">
              <a:buNone/>
            </a:pPr>
            <a:r>
              <a:rPr lang="fi-FI" sz="4000" dirty="0" smtClean="0"/>
              <a:t>Jos pitää sota-aiheisista kirjoista kannattaa lukea.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192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37" y="374650"/>
            <a:ext cx="3814763" cy="618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9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76512" y="13208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smtClean="0"/>
              <a:t>Kirja, johon pystyi sisäistymään hyvin.</a:t>
            </a:r>
          </a:p>
          <a:p>
            <a:pPr marL="0" indent="0">
              <a:buNone/>
            </a:pPr>
            <a:r>
              <a:rPr lang="fi-FI" sz="4000" dirty="0" smtClean="0"/>
              <a:t>Mukava lukea, koska se sisältää 11 novellia, joista muodostuu kokonaisuudessaan tarina.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7934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750" y="236537"/>
            <a:ext cx="4083050" cy="63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27312" y="1397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smtClean="0"/>
              <a:t>Vaikuttava ja pelottavan manipuloiva kirja.</a:t>
            </a:r>
          </a:p>
          <a:p>
            <a:pPr marL="0" indent="0">
              <a:buNone/>
            </a:pPr>
            <a:r>
              <a:rPr lang="fi-FI" sz="4000" dirty="0" smtClean="0"/>
              <a:t>Mystisyyttä ja kivoja viittauksia antiikin aikaan.</a:t>
            </a:r>
          </a:p>
          <a:p>
            <a:pPr marL="0" indent="0">
              <a:buNone/>
            </a:pPr>
            <a:r>
              <a:rPr lang="fi-FI" sz="4000" dirty="0" smtClean="0"/>
              <a:t>Loistava lukukokemus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4086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449512" y="1409700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4000" dirty="0" smtClean="0"/>
              <a:t>Suosittelen kirjaa, jos mielisairaudet ja niiden kanssa eläminen yhtään kiinnostaa aihealueena. </a:t>
            </a:r>
          </a:p>
          <a:p>
            <a:pPr marL="0" indent="0">
              <a:buNone/>
            </a:pPr>
            <a:r>
              <a:rPr lang="fi-FI" sz="4000" dirty="0" smtClean="0"/>
              <a:t>Kirjassa on hyvin kuvattu päähenkilön tunteita ja aistinmaailmaa.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6017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vahaun tulos haulle lapsen oikeus ian mcew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97504"/>
            <a:ext cx="3920203" cy="60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25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51112" y="15367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smtClean="0"/>
              <a:t>Kirja kannattaa lukea, koska se kertoo mielenkiintoisista oikeustapauksista, joihin liittyy lapsen oikeudet ja vaikeat eettiset kysymykset.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7764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uvahaun tulos haulle krokotiilimeri fabio ge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57200"/>
            <a:ext cx="4179951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1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76512" y="13208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4000" dirty="0" smtClean="0"/>
              <a:t>Krokotiilimeri on erinomainen kirja, joka kertoo realistisen ja todenmukaisen kuvan afgaanipojan matkasta Eurooppaan ja varmasti herättää sympatiaa jokaisessa.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4484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iskaus">
  <a:themeElements>
    <a:clrScheme name="Kuiskaus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Kuiskaus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uiskaus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670</TotalTime>
  <Words>687</Words>
  <Application>Microsoft Office PowerPoint</Application>
  <PresentationFormat>Mukautettu</PresentationFormat>
  <Paragraphs>55</Paragraphs>
  <Slides>45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46" baseType="lpstr">
      <vt:lpstr>Kuiskaus</vt:lpstr>
      <vt:lpstr>Äidinkielen 5. kurssilaisten kirjavinkkejä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Kuopion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Jarkko Varno</dc:creator>
  <cp:lastModifiedBy>Karjalainen Tiina</cp:lastModifiedBy>
  <cp:revision>24</cp:revision>
  <dcterms:created xsi:type="dcterms:W3CDTF">2017-04-10T08:09:13Z</dcterms:created>
  <dcterms:modified xsi:type="dcterms:W3CDTF">2017-04-20T09:03:01Z</dcterms:modified>
</cp:coreProperties>
</file>